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94" r:id="rId5"/>
    <p:sldMasterId id="2147483682" r:id="rId6"/>
    <p:sldMasterId id="2147483670" r:id="rId7"/>
  </p:sldMasterIdLst>
  <p:notesMasterIdLst>
    <p:notesMasterId r:id="rId32"/>
  </p:notesMasterIdLst>
  <p:sldIdLst>
    <p:sldId id="274" r:id="rId8"/>
    <p:sldId id="317" r:id="rId9"/>
    <p:sldId id="308" r:id="rId10"/>
    <p:sldId id="309" r:id="rId11"/>
    <p:sldId id="310" r:id="rId12"/>
    <p:sldId id="307" r:id="rId13"/>
    <p:sldId id="328" r:id="rId14"/>
    <p:sldId id="313" r:id="rId15"/>
    <p:sldId id="314" r:id="rId16"/>
    <p:sldId id="311" r:id="rId17"/>
    <p:sldId id="312" r:id="rId18"/>
    <p:sldId id="318" r:id="rId19"/>
    <p:sldId id="319" r:id="rId20"/>
    <p:sldId id="316" r:id="rId21"/>
    <p:sldId id="315" r:id="rId22"/>
    <p:sldId id="324" r:id="rId23"/>
    <p:sldId id="325" r:id="rId24"/>
    <p:sldId id="320" r:id="rId25"/>
    <p:sldId id="326" r:id="rId26"/>
    <p:sldId id="327" r:id="rId27"/>
    <p:sldId id="329" r:id="rId28"/>
    <p:sldId id="322" r:id="rId29"/>
    <p:sldId id="321" r:id="rId30"/>
    <p:sldId id="32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86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theme" Target="theme/theme1.xml"/><Relationship Id="rId8" Type="http://schemas.openxmlformats.org/officeDocument/2006/relationships/slide" Target="slides/slid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2" qsCatId="simple" csTypeId="urn:microsoft.com/office/officeart/2018/5/colors/Iconchunking_neutralicon_accent2_2" csCatId="accent2" phldr="1"/>
      <dgm:spPr/>
      <dgm:t>
        <a:bodyPr/>
        <a:lstStyle/>
        <a:p>
          <a:endParaRPr lang="en-US"/>
        </a:p>
      </dgm:t>
    </dgm:pt>
    <dgm:pt modelId="{40FC4FFE-8987-4A26-B7F4-8A516F18ADAE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400" b="1" dirty="0">
              <a:solidFill>
                <a:schemeClr val="bg1"/>
              </a:solidFill>
              <a:latin typeface="+mj-lt"/>
            </a:rPr>
            <a:t>User friendly</a:t>
          </a:r>
          <a:r>
            <a:rPr lang="en-US" sz="1800" dirty="0"/>
            <a:t> 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400" b="1" dirty="0">
              <a:solidFill>
                <a:schemeClr val="bg1"/>
              </a:solidFill>
              <a:latin typeface="+mj-lt"/>
            </a:rPr>
            <a:t>Access to many books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400" b="1" dirty="0">
              <a:solidFill>
                <a:schemeClr val="bg1"/>
              </a:solidFill>
              <a:latin typeface="+mj-lt"/>
            </a:rPr>
            <a:t>Good community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 custLinFactNeighborX="-1634" custLinFactNeighborY="-521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 custLinFactNeighborX="-1536" custLinFactNeighborY="-36286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/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 custScaleX="199299" custLinFactNeighborX="6266" custLinFactNeighborY="-32197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/>
    </dgm:pt>
    <dgm:pt modelId="{39509775-983E-4110-B989-EE2CD6514BE0}" type="pres">
      <dgm:prSet presAssocID="{1C383F32-22E8-4F62-A3E0-BDC3D5F48992}" presName="iconRect" presStyleLbl="node1" presStyleIdx="2" presStyleCnt="3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 custScaleX="138191" custLinFactNeighborX="2880" custLinFactNeighborY="-30065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516126" y="994170"/>
          <a:ext cx="1406812" cy="14068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802749" y="1251911"/>
          <a:ext cx="807187" cy="807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30984" y="2577910"/>
          <a:ext cx="23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dirty="0">
              <a:solidFill>
                <a:schemeClr val="bg1"/>
              </a:solidFill>
              <a:latin typeface="+mj-lt"/>
            </a:rPr>
            <a:t>User friendly</a:t>
          </a:r>
          <a:r>
            <a:rPr lang="en-US" sz="1800" kern="1200" dirty="0"/>
            <a:t> </a:t>
          </a:r>
        </a:p>
      </dsp:txBody>
      <dsp:txXfrm>
        <a:off x="30984" y="2577910"/>
        <a:ext cx="2306250" cy="720000"/>
      </dsp:txXfrm>
    </dsp:sp>
    <dsp:sp modelId="{BCD8CDD9-0C56-4401-ADB1-8B48DAB2C96F}">
      <dsp:nvSpPr>
        <dsp:cNvPr id="0" name=""/>
        <dsp:cNvSpPr/>
      </dsp:nvSpPr>
      <dsp:spPr>
        <a:xfrm>
          <a:off x="4371012" y="994170"/>
          <a:ext cx="1406812" cy="14068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670824" y="1293982"/>
          <a:ext cx="807187" cy="80718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2920761" y="2607351"/>
          <a:ext cx="459633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dirty="0">
              <a:solidFill>
                <a:schemeClr val="bg1"/>
              </a:solidFill>
              <a:latin typeface="+mj-lt"/>
            </a:rPr>
            <a:t>Access to many books</a:t>
          </a:r>
        </a:p>
      </dsp:txBody>
      <dsp:txXfrm>
        <a:off x="2920761" y="2607351"/>
        <a:ext cx="4596333" cy="720000"/>
      </dsp:txXfrm>
    </dsp:sp>
    <dsp:sp modelId="{FF93E135-77D6-48A0-8871-9BC93D705D06}">
      <dsp:nvSpPr>
        <dsp:cNvPr id="0" name=""/>
        <dsp:cNvSpPr/>
      </dsp:nvSpPr>
      <dsp:spPr>
        <a:xfrm>
          <a:off x="8666287" y="994170"/>
          <a:ext cx="1406812" cy="14068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966100" y="1293982"/>
          <a:ext cx="807187" cy="807187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 w="2540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842587" y="2622702"/>
          <a:ext cx="318702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b="1" kern="1200" dirty="0">
              <a:solidFill>
                <a:schemeClr val="bg1"/>
              </a:solidFill>
              <a:latin typeface="+mj-lt"/>
            </a:rPr>
            <a:t>Good community</a:t>
          </a:r>
        </a:p>
      </dsp:txBody>
      <dsp:txXfrm>
        <a:off x="7842587" y="2622702"/>
        <a:ext cx="3187029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DDDEA-63BC-40A0-8BC0-D6413F38691F}" type="datetimeFigureOut">
              <a:rPr lang="en-US" smtClean="0"/>
              <a:t>10/6/2023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6F76E-E60C-4C54-B47A-C2C406EC8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48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168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72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2ABB8-7535-F0F2-DE76-3528D7B0B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3E048D-3E7F-C3E3-E534-D528416AFE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960FC-23E1-02AC-0F65-6F476FF9D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1EDE1-7C7E-E2BE-0000-28AFC78E0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0ED14-35D2-A0CA-E3D7-0E9E6E8FD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1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9297-7ABF-FCED-26FD-2D4C42973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64299-477D-734A-EFBE-78E41479D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8A69E3-7D89-3106-3815-B583EB05D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634CD-C896-98D6-78E5-90E2380E8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B25A2-FCF5-6D1A-5B72-0E0B14252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338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2E315-168A-88F5-5A79-A8611300D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FBD8E-C490-58EF-B0CC-B6328A74C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84576-4C8B-B1C9-A47A-124F556FD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AF2BF-9BAF-4791-077E-63294F910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40018-7E24-4E83-C6F3-2A94ED90D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0548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2D985-ADC8-C34F-2925-BB55BE0D6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E65B4-22DB-E039-E5D9-F74EF0CDD6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3E7B2B-C5F4-5421-91B5-88A534350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87B811-171B-245A-ACCE-7379532A9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34231-936C-F486-B019-2DC618381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2A2CE7-6603-39D4-2AD2-5321D5D49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088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C7A75-4813-A719-35C8-10996B0A5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5057A0-1DA5-F4FE-0C74-D9D9C0BFA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36E478-5C1E-B315-B014-FC33166578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25D45B-FF8E-3A3E-25A2-C055BEA604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051B8C-9445-1E61-1739-6EE4F8D817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F874B7-6550-6026-B72A-E7A4C5033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DAF5A8-DA65-C0A1-7699-C469E1C5A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11AD04-AEE2-5A97-2F86-370E5FCC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164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FE1F5-B7A6-39C9-BB12-276D53695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1A38D8-65EC-9F15-ACC4-B56999888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8BF8E4-BA9A-8A5A-CEA5-979D84A90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CB55D-E8EA-67C3-967C-576292FC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0628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53859-2142-996B-97E4-59A76C133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CCB8BA-5D35-C6CD-8A8A-6AA98E55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9BE3A8-B45F-44FA-E5E5-99AE079F6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602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B2D55-3E37-11FA-8028-C14FC9C47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A7DEF-9A0E-E638-31DA-21ED135EE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8AB101-E216-B428-A46A-84ED4DA41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8EEE99-74A5-9DB9-A186-983F8BAF2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75EF6A-6EDA-33B8-4436-C276502F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C2B33-0B9E-B350-98B7-E1CFF5346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7174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2C91B-4E64-0D16-170F-33D1B8C8A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3744E2-456C-6726-B9BE-8234838CD7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B4424-8E9D-6449-9ED1-F7ABDBD527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83C84F-6788-E280-F9BB-78AFF1CA6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0710AA-3C08-59FF-960C-9A4352E4D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8ABC71-796F-A801-9E73-0E7B36F49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231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1EE2B-2430-F600-FFC1-0F22ED076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29725C-CA6B-39E8-EB12-462028EC10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9E988-3D89-8217-16F3-F717406AD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49453-D1B3-FEAC-FE4C-1C196AFC3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F0EE3-3CF3-60B4-254C-2EF3EBACA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0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>
            <a:lvl1pPr>
              <a:buClr>
                <a:schemeClr val="bg1"/>
              </a:buClr>
              <a:defRPr sz="24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24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2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24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620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86F4FB-BBCA-49B4-BCB2-A16F709895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7327A0-D556-702C-246C-A9A8660F12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8E378-54F1-411F-8368-6D9B0DCEC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7BB2F-4FDB-A533-746F-29221B3DF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C5385-8955-2DEA-5128-BA64EC2EF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3892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675A-83F1-0CF7-DAEA-5DAE01F14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55269E-A600-D929-8D80-5317448F38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D748B-F024-13E8-43CE-236D12079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774FC-64F8-943A-C841-38E009A56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EF019-8D5C-806F-4B2E-C38C6DED3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6126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EEEB-5C0E-5C35-37F3-22386C270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C5BB2-35BA-3023-BC26-A6B495751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26101-270B-F465-28D4-2E2B98AE3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0F2F-5D12-3288-3714-67F8D8A98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31344-16CE-6127-37CF-6FAFD1691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173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7FA7E-BB40-61F4-5BCA-24E33A1FA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F3C846-DAAD-175F-CC4C-773A5BA6C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68B5F-30CC-C7A7-4D14-10A5F2EE3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BFDEC-CD21-92A9-DB52-152BDE329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93C04-5384-05D4-12AA-21AAB76CF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9868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A2A28-E09C-DD03-1145-197660D65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A6E43-7200-049C-4389-392419E8CC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B9BC5A-9854-F185-F7ED-EAF9263CB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2D514D-31EF-06CD-206F-20EADA0CC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3C3189-B84D-8CF8-15FA-E4A6BACCF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B17EF6-F7A8-9F3A-D28D-FFFA00AD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080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C1557-E770-7C31-92C4-85BA4BD3C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A6DE4-293A-38AA-8B81-E8A2A70FC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F4988-1CE2-A693-A503-705500DD23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AE3430-C072-FE2D-4F5F-0B466961ED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39DF4A-6F8A-4DCE-DC9F-C3394B2F66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F1BD57-03AA-C6D5-64D2-531D672F1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BF976C-FAE2-C47F-5485-67202B68E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BA6417-DE80-0A65-11DE-4CC4C1F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1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8D77A-7DDA-58B7-4888-FAB43468E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FCCE55-14A8-1668-EA6D-D090A20FB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E3AD9E-E21C-F645-7489-302CFC075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978B5A-22F0-3AB5-A808-326AD0A37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526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9DBC9D-3296-7916-4F56-286ECFAA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67960D-BCD9-4122-9397-65AC54336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81844E-D6AB-075B-362D-D6D8AF770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951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C72CA-756A-2F26-D706-ACF2D447A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109B7-802E-68EC-DCCC-95C239419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F0F2D2-3A79-9CEE-708E-7AEAE38A3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31D47C-DD15-4353-097C-023101768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F77579-60BA-A6B4-9490-25AC6108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A2D26-2910-9C0D-B077-C5EB1930D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864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F819B-9E5F-7605-AC0F-F8FFDB6C5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2E624C-28C5-F500-70CA-3ECF810E1A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AB8456-97DF-E8B6-3E0B-70AD7AACB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E66EF-9ECC-46D4-F563-7BF1614DD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88E9B-78C3-13A6-A365-A0CF883A8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FA3B6B-B5B3-BE03-F684-B1387D34C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571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5988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FAEDC-E9DB-D77F-83B9-B29FEC1E4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03201-00BF-B2BB-BE22-FF15F822B3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547C8-1162-B70C-DBAE-7AF083B57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D7AC9-C33C-303A-EAF8-01CE3C373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96EF5-67E8-CCDC-4F1A-1564682F4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6500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8E3F69-090B-09C0-C19C-D2D2955D2E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73B7D5-3851-BEAA-7B33-339AF837F1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8FA78-081F-C2EB-F7B5-F8716DCE8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6BE61-C9A4-4678-F10B-8FD55C53F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89CDF-1938-32D6-0304-E9F32154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2711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B1CD1-BE19-ECB3-F1D5-05D011C7FA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115E39-1139-9908-CAA5-96A31687C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FA1D3-93B2-CA64-0465-75D08AC25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D4B7C-40FF-2AD6-C180-5AA2C9099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4CEF1-8254-E3DD-5DC6-373F0E59F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644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F1E45-E4FF-3886-818F-4CE725B2B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20897-8338-1CB4-588F-5D3217E62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44302-8D50-57D4-EA17-7BBCB3862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B8C43-2B25-C6F9-ECF9-2D7E876B1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9E2BF-113E-190D-C66B-1DCD89573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1309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8321D-B2B2-B3EE-A15A-2D64110CC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530009-B1E9-97F3-0745-5B6B7C206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E283-D686-5FB2-6DE5-B59195DF1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4399D-6DA6-2626-C472-FF0B81A9B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54C6C-3E48-EF25-E1BB-4BF505E43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9050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8FD4E-F813-2C13-E183-F68C68E68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E3AC4-653E-8B9A-9352-55B4E1289C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10FB42-7952-1905-6C0E-0C881F97AC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8003B-7811-D738-CEFD-D15DA91AE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92938-F85A-1EB9-BD1E-6B5A87356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62A59C-96C7-CB61-0D77-F3E03AF79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931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7B5C-C599-34B5-F9F2-8486A8EFE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15652-C77B-2D84-7D92-DC47E6151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F3614E-0650-7B7A-AF4A-57452E9906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2FCCED-3BB4-F01C-8BCE-FDF4C6944E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E5258B-9198-098E-F85D-5CB69054BD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8C25D7-DA26-4606-B0F4-F329035E9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B9294F-5CE8-925A-7205-AA5DD41CE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8DBD31-891C-8A5C-3198-EA9EC83C1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8933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908F0-7A9A-C2D7-FA2E-6DC901314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04E03-2A23-3448-AEAF-70679991B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771086-906E-874B-6E54-5ACAFA96B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8786CF-C50D-DAF1-859A-32EF54549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9622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2CD413-09D2-016A-013C-F3628F406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3062E9-81EF-FFC9-0D89-F35B5B1CD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A968C-F682-04D2-F1E0-48E5F541E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0876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75073-797F-65C4-466C-3BB94CF57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1E096-6220-914C-4B44-039A989B1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EE0FFE-A1B9-C66D-4BEA-43B96EA91E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1BE0B4-CD0E-9808-0476-A7E66C3C8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7986A8-743F-3895-F698-A617DEA54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1C852-B2BB-A848-0A4D-142416BF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506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354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02BC3-0707-2457-05BE-1E1B1D397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6148D0-BF1A-1F00-57B6-CAD7EA576C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6E8F0-A435-B88B-5AFF-8E0B4C7625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EDDA99-D6AF-BDD4-F39E-3FDE3CDCB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3E1A9-4EC0-E3A1-EF69-C7650811E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148F79-D977-631A-41BD-4FABAC8BC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15654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46CCB-2B16-530D-9D9C-535507410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4177C-08D2-02F9-C126-990FEE980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9A6B7-E5C8-786D-A528-C94A6D595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9D8CD-5ED9-0C28-1DBD-D8D9291C6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40DC8-2EE1-F7F8-14DE-16343CCAF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9640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2FB425-DC0F-31C7-57F6-223774BBF1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A6F9DD-4FB8-185A-44F2-2F45EF2E1F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AC72D-F586-A51A-60CF-E9115C442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56394-6555-1C38-DA06-89759F07E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B45AD-9374-FC3E-3FBA-13236B85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399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11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7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58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3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4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521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F5BC56-82D1-B9B9-C25B-E652FA665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C70DF0-C1AA-B258-C30E-2C72FD3C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4DD55-1856-28FD-780F-1C81A52484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7CA175-BA05-4601-B75B-97C853E484CB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A4092-8FE2-5506-13C1-4190359AC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28E7D-F33A-4115-C2EA-99C86F7BA0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30ED6-21BB-415F-AD2C-6B647B66A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567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118872-C038-CE32-C78A-217B68211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B0924-6835-1430-C8D6-8E2A083AE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26358D-3253-2391-5EE8-B52E55217C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D75CD-95DD-4F85-86A7-487298C69996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89F24-01E6-CED2-D9E0-1C3E760B3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6E63A-4F4D-AF84-53CB-802B073ED9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E4A09-6D6D-406B-8692-41190A31F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21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958D93-49C7-B7FA-5A93-3196496DA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930458-2DE3-76CC-C1A2-23150D17A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9163E-398A-D6C6-5570-B187162A07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4CAFE-F50B-4F2F-8D0C-5DFEB44122A1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74E22-180E-2AE3-B3F9-5590F9A6B9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A4EA1-3767-B367-039F-6E4D891A4A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5A7229-B2C8-4844-BFC3-E9D1B6365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24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nacollege.in/" TargetMode="External"/><Relationship Id="rId2" Type="http://schemas.openxmlformats.org/officeDocument/2006/relationships/hyperlink" Target="https://www.w3school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hyperlink" Target="https://www.codewithharry.com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1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1026" name="Picture 2" descr="Free Books Library photo and picture">
            <a:extLst>
              <a:ext uri="{FF2B5EF4-FFF2-40B4-BE49-F238E27FC236}">
                <a16:creationId xmlns:a16="http://schemas.microsoft.com/office/drawing/2014/main" id="{341A7C2C-E08B-CBC2-03EE-AA79F3686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3235" y="2915427"/>
            <a:ext cx="10225530" cy="147501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Virtual Library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3235" y="4626771"/>
            <a:ext cx="10225530" cy="590321"/>
          </a:xfrm>
        </p:spPr>
        <p:txBody>
          <a:bodyPr>
            <a:noAutofit/>
          </a:bodyPr>
          <a:lstStyle/>
          <a:p>
            <a:r>
              <a:rPr lang="en-US" sz="1700" b="1" dirty="0">
                <a:solidFill>
                  <a:schemeClr val="tx1"/>
                </a:solidFill>
                <a:latin typeface="+mj-lt"/>
              </a:rPr>
              <a:t>22DCE071 </a:t>
            </a:r>
            <a:r>
              <a:rPr lang="en-US" sz="1700" b="1" dirty="0" err="1">
                <a:solidFill>
                  <a:schemeClr val="tx1"/>
                </a:solidFill>
                <a:latin typeface="+mj-lt"/>
              </a:rPr>
              <a:t>Ishani</a:t>
            </a:r>
            <a:r>
              <a:rPr lang="en-US" sz="1700" b="1" dirty="0">
                <a:solidFill>
                  <a:schemeClr val="tx1"/>
                </a:solidFill>
                <a:latin typeface="+mj-lt"/>
              </a:rPr>
              <a:t> patel</a:t>
            </a:r>
          </a:p>
          <a:p>
            <a:r>
              <a:rPr lang="en-US" sz="1700" b="1" dirty="0">
                <a:solidFill>
                  <a:schemeClr val="tx1"/>
                </a:solidFill>
                <a:latin typeface="+mj-lt"/>
              </a:rPr>
              <a:t>22dce084 tanvi patel</a:t>
            </a:r>
          </a:p>
          <a:p>
            <a:r>
              <a:rPr lang="en-US" sz="1700" b="1" dirty="0">
                <a:solidFill>
                  <a:schemeClr val="tx1"/>
                </a:solidFill>
                <a:latin typeface="+mj-lt"/>
              </a:rPr>
              <a:t>22dce098 </a:t>
            </a:r>
            <a:r>
              <a:rPr lang="en-US" sz="1700" b="1" dirty="0" err="1">
                <a:solidFill>
                  <a:schemeClr val="tx1"/>
                </a:solidFill>
                <a:latin typeface="+mj-lt"/>
              </a:rPr>
              <a:t>vanshita</a:t>
            </a:r>
            <a:r>
              <a:rPr lang="en-US" sz="1700" b="1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1700" b="1" dirty="0" err="1">
                <a:solidFill>
                  <a:schemeClr val="tx1"/>
                </a:solidFill>
                <a:latin typeface="+mj-lt"/>
              </a:rPr>
              <a:t>raisinghani</a:t>
            </a:r>
            <a:endParaRPr lang="en-US" sz="17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0524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38948-876A-A1D7-7229-3B01BD3E8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2: Student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2FF5C-43BF-FF6D-FD45-D9503192F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52219"/>
            <a:ext cx="11029615" cy="2229712"/>
          </a:xfrm>
        </p:spPr>
        <p:txBody>
          <a:bodyPr/>
          <a:lstStyle/>
          <a:p>
            <a:pPr marL="240030" lvl="0" indent="-24003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/>
              <a:t>Authentication of the user will be there.</a:t>
            </a:r>
          </a:p>
          <a:p>
            <a:pPr marL="240030" lvl="0" indent="-240030" algn="l" rtl="0">
              <a:lnSpc>
                <a:spcPct val="111000"/>
              </a:lnSpc>
              <a:spcBef>
                <a:spcPts val="93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dirty="0"/>
              <a:t>Username and password will be entered. Once both username and password matches, then only a user is allowed to enter into the system (We have not included database).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DC40BD-764D-6C0D-5F41-7F40ED702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5576" y="3752850"/>
            <a:ext cx="3771900" cy="340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335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7824DE-7B98-BD70-9C2E-90ED3F847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793" y="1841127"/>
            <a:ext cx="9757499" cy="317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586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16DBF-7497-40A5-6274-0C7AF0201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3: about-us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9869-6ED3-4AD1-1D4E-B9F30D64C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167" y="1471797"/>
            <a:ext cx="11029615" cy="363448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this section we have included the basic information about us such as:</a:t>
            </a:r>
          </a:p>
          <a:p>
            <a:pPr marL="0" indent="0">
              <a:buNone/>
            </a:pPr>
            <a:r>
              <a:rPr lang="en-US" dirty="0"/>
              <a:t>	1. About our library</a:t>
            </a:r>
          </a:p>
          <a:p>
            <a:pPr marL="0" indent="0">
              <a:buNone/>
            </a:pPr>
            <a:r>
              <a:rPr lang="en-US" dirty="0"/>
              <a:t>	2. Information about our team</a:t>
            </a:r>
          </a:p>
          <a:p>
            <a:pPr marL="0" indent="0">
              <a:buNone/>
            </a:pPr>
            <a:r>
              <a:rPr lang="en-US" dirty="0"/>
              <a:t>	3. Contact-us</a:t>
            </a:r>
          </a:p>
        </p:txBody>
      </p:sp>
      <p:pic>
        <p:nvPicPr>
          <p:cNvPr id="1026" name="Picture 2" descr="Teamwork Stickers - Free architecture and city Stickers">
            <a:extLst>
              <a:ext uri="{FF2B5EF4-FFF2-40B4-BE49-F238E27FC236}">
                <a16:creationId xmlns:a16="http://schemas.microsoft.com/office/drawing/2014/main" id="{344EE41E-5835-1A40-19C5-E11D094CB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1592" y="3069771"/>
            <a:ext cx="3879308" cy="3879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4276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E43E78-59B7-EC42-63A0-8575381B2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047" y="622689"/>
            <a:ext cx="6401766" cy="29764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EFFA0E-B9BD-D8DB-4FEC-0726A8523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21" y="3697384"/>
            <a:ext cx="5937379" cy="29764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2BDA08-8355-833E-D620-011A16A49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6825" y="3697384"/>
            <a:ext cx="5716554" cy="29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231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535EF-F42A-0765-3BD7-1F179D03B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4: 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D528B-5F76-E77A-3827-FE2C91CFA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27145"/>
            <a:ext cx="11029615" cy="363448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this module we have given various options to the user for choosing different genre for our books.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 will have an option of issuing a particular book.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After-wards we will also provide the feature of free PDF for limited books.   </a:t>
            </a:r>
          </a:p>
        </p:txBody>
      </p:sp>
      <p:pic>
        <p:nvPicPr>
          <p:cNvPr id="4" name="Google Shape;178;p22">
            <a:extLst>
              <a:ext uri="{FF2B5EF4-FFF2-40B4-BE49-F238E27FC236}">
                <a16:creationId xmlns:a16="http://schemas.microsoft.com/office/drawing/2014/main" id="{0D462894-65A1-2EEE-650C-493DC2BB934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69363" y="4641793"/>
            <a:ext cx="5497285" cy="23304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1204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8E49F1-ECE8-008B-C0D6-1AF402B4A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5" y="1174750"/>
            <a:ext cx="10391775" cy="478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15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868" y="1177974"/>
            <a:ext cx="10449990" cy="485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15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06"/>
          <a:stretch/>
        </p:blipFill>
        <p:spPr>
          <a:xfrm>
            <a:off x="1178169" y="888023"/>
            <a:ext cx="10058400" cy="536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732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4A1A3-238B-4B48-5A7F-9589FD43C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5: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4FF96-5013-66E2-AF63-6BBA624AC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491778"/>
            <a:ext cx="11029615" cy="363448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is one of the core part of our website.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feature provides user an option to issue/return books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Also if the user returns the book late, the he/she also have to pay fine</a:t>
            </a:r>
          </a:p>
        </p:txBody>
      </p:sp>
      <p:pic>
        <p:nvPicPr>
          <p:cNvPr id="3076" name="Picture 4" descr="Project management Stickers - Free people Stickers">
            <a:extLst>
              <a:ext uri="{FF2B5EF4-FFF2-40B4-BE49-F238E27FC236}">
                <a16:creationId xmlns:a16="http://schemas.microsoft.com/office/drawing/2014/main" id="{19403AEA-4CDA-15AE-8EFF-194D5F5FD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501" y="4120662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192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1C519D-09FC-A9C9-516E-7ECFEE26E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308" y="1086038"/>
            <a:ext cx="10125383" cy="519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311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4B2BC-EF05-5197-3C4A-E7BF4C8F3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98349"/>
            <a:ext cx="11029616" cy="1188720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BE24B-76DF-B388-B00F-6385C0676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405330"/>
            <a:ext cx="11029615" cy="3634486"/>
          </a:xfrm>
        </p:spPr>
        <p:txBody>
          <a:bodyPr>
            <a:normAutofit fontScale="2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7400" dirty="0"/>
              <a:t>Overview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400" dirty="0"/>
              <a:t>Frontend Used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400" dirty="0"/>
              <a:t>Software used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400" dirty="0"/>
              <a:t>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400" dirty="0"/>
              <a:t>Previous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400" dirty="0"/>
              <a:t>Module 4 : Books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400" dirty="0"/>
              <a:t>Module 5 : Dashboard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400" dirty="0"/>
              <a:t>References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400" dirty="0"/>
              <a:t>Conclusion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7400" dirty="0"/>
              <a:t>Future work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Google Shape;128;p14">
            <a:extLst>
              <a:ext uri="{FF2B5EF4-FFF2-40B4-BE49-F238E27FC236}">
                <a16:creationId xmlns:a16="http://schemas.microsoft.com/office/drawing/2014/main" id="{2E355DFA-8FDB-FA1A-A193-15C023C9A29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36860" y="2051180"/>
            <a:ext cx="2549735" cy="48907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35073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58BFF1-A1C5-BBFE-7D32-5504298B7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45" y="1036038"/>
            <a:ext cx="11280710" cy="527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630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4596F-2FDE-2D9B-EBDB-DAF6DFF17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4A981-B617-0273-8A9A-1A4A956FF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0876"/>
            <a:ext cx="11029615" cy="363448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are few features that can be added to our website in future. Such as:</a:t>
            </a:r>
          </a:p>
          <a:p>
            <a:pPr marL="0" indent="0">
              <a:buNone/>
            </a:pPr>
            <a:r>
              <a:rPr lang="en-US" dirty="0"/>
              <a:t>	1. Adding Social book clubs.</a:t>
            </a:r>
          </a:p>
          <a:p>
            <a:pPr marL="0" indent="0">
              <a:buNone/>
            </a:pPr>
            <a:r>
              <a:rPr lang="en-US" dirty="0"/>
              <a:t>	2. Making this website admin based also.</a:t>
            </a:r>
          </a:p>
          <a:p>
            <a:pPr marL="0" indent="0">
              <a:buNone/>
            </a:pPr>
            <a:r>
              <a:rPr lang="en-US" dirty="0"/>
              <a:t>	3. Improving accessibility options for people with disability.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But for now we have limited time so we are not approaching these features for now.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D9EF1A-9634-9068-17F9-838E9B531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8007" y="5041468"/>
            <a:ext cx="1540283" cy="154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2221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81154-D727-5BC0-CD03-A99B32DBB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2E47D-C710-1A78-CDA4-2B781F6D8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028727"/>
            <a:ext cx="11029615" cy="363448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So our Virtual Library provides user a well defined user experience which allows them to issue/return books online. And also we have added the feature of free PDF for some books.</a:t>
            </a:r>
          </a:p>
        </p:txBody>
      </p:sp>
      <p:pic>
        <p:nvPicPr>
          <p:cNvPr id="4" name="Google Shape;185;p23">
            <a:extLst>
              <a:ext uri="{FF2B5EF4-FFF2-40B4-BE49-F238E27FC236}">
                <a16:creationId xmlns:a16="http://schemas.microsoft.com/office/drawing/2014/main" id="{482A17E0-4ED2-300B-3A7F-BB1085FCC0C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35241" y="3860540"/>
            <a:ext cx="6168980" cy="251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67851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ABB94-9ED6-4BBB-F55F-2D315C4BB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3D5F0-2199-CD60-9F71-D501D2011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211859"/>
            <a:ext cx="11029615" cy="363448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https://www.w3schools.com/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https://www.apnacollege.in/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https://www.codewithharry.com/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490DA19-5C24-A01B-A8C9-A8EA83F8C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9951" y="2845838"/>
            <a:ext cx="7007987" cy="3957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4559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98F86-5558-5066-D3B6-6704D4D5F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2199" y="2834640"/>
            <a:ext cx="5847601" cy="1188720"/>
          </a:xfrm>
        </p:spPr>
        <p:txBody>
          <a:bodyPr/>
          <a:lstStyle/>
          <a:p>
            <a:r>
              <a:rPr lang="en-US" sz="72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13700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1AC72-60B8-4B7B-A82F-DB0236345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Overview: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5B87D-42D5-F32A-E978-B53E19A40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5720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SzPts val="2000"/>
              <a:buFont typeface="Century Schoolbook"/>
              <a:buAutoNum type="arabicPeriod"/>
            </a:pPr>
            <a:r>
              <a:rPr lang="en-US" sz="2400" dirty="0"/>
              <a:t>To build a library management which contains Student login</a:t>
            </a:r>
          </a:p>
          <a:p>
            <a:pPr marL="457200" lvl="0" indent="-457200" algn="l" rtl="0">
              <a:lnSpc>
                <a:spcPct val="111000"/>
              </a:lnSpc>
              <a:spcBef>
                <a:spcPts val="930"/>
              </a:spcBef>
              <a:spcAft>
                <a:spcPts val="0"/>
              </a:spcAft>
              <a:buSzPts val="2000"/>
              <a:buFont typeface="Century Schoolbook"/>
              <a:buAutoNum type="arabicPeriod"/>
            </a:pPr>
            <a:r>
              <a:rPr lang="en-US" sz="2400" dirty="0"/>
              <a:t>There will be various features like</a:t>
            </a:r>
          </a:p>
          <a:p>
            <a:pPr marL="480060" lvl="1" indent="-240030" algn="l" rtl="0">
              <a:lnSpc>
                <a:spcPct val="111000"/>
              </a:lnSpc>
              <a:spcBef>
                <a:spcPts val="93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2400" dirty="0"/>
              <a:t>Issuing and returning books</a:t>
            </a:r>
          </a:p>
          <a:p>
            <a:pPr marL="480060" lvl="1" indent="-240030" algn="l" rtl="0">
              <a:lnSpc>
                <a:spcPct val="111000"/>
              </a:lnSpc>
              <a:spcBef>
                <a:spcPts val="93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2400" dirty="0"/>
              <a:t>Paying fine(if any) online</a:t>
            </a:r>
          </a:p>
          <a:p>
            <a:pPr marL="480060" lvl="1" indent="-240030" algn="l" rtl="0">
              <a:lnSpc>
                <a:spcPct val="111000"/>
              </a:lnSpc>
              <a:spcBef>
                <a:spcPts val="93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sz="2400" dirty="0"/>
              <a:t>Free PDF’s of books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algn="r"/>
            <a:endParaRPr lang="en-US" dirty="0"/>
          </a:p>
        </p:txBody>
      </p:sp>
      <p:pic>
        <p:nvPicPr>
          <p:cNvPr id="4" name="Google Shape;141;p16">
            <a:extLst>
              <a:ext uri="{FF2B5EF4-FFF2-40B4-BE49-F238E27FC236}">
                <a16:creationId xmlns:a16="http://schemas.microsoft.com/office/drawing/2014/main" id="{95E983E0-ACE2-7E5C-A55E-346AEBFEFA2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867400" y="4105275"/>
            <a:ext cx="5362575" cy="2752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48894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CFFC-7530-23C5-160F-2FB8A17B8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used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309A0B3-79E8-DAAD-B388-B9665B752D1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06" y="2646363"/>
            <a:ext cx="2836069" cy="2836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DA433F8-82C0-B2A3-ACE8-E79E4B73D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1790" y="2646363"/>
            <a:ext cx="2836069" cy="2836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JavaScript PNG, Transparent JS Logo Free Download - Free Transparent PNG  Logos">
            <a:extLst>
              <a:ext uri="{FF2B5EF4-FFF2-40B4-BE49-F238E27FC236}">
                <a16:creationId xmlns:a16="http://schemas.microsoft.com/office/drawing/2014/main" id="{2028468B-1897-D20C-9A9B-FB81CDBE51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5163" y="2483247"/>
            <a:ext cx="5591175" cy="3203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E083FD-0D60-C814-9BD9-94C8A1E377FB}"/>
              </a:ext>
            </a:extLst>
          </p:cNvPr>
          <p:cNvSpPr txBox="1"/>
          <p:nvPr/>
        </p:nvSpPr>
        <p:spPr>
          <a:xfrm>
            <a:off x="1958577" y="5683921"/>
            <a:ext cx="15751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Arial Black" panose="020B0A04020102020204" pitchFamily="34" charset="0"/>
              </a:rPr>
              <a:t>HTML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F5E802-B7F5-E31D-F2FE-70931D8B6CB4}"/>
              </a:ext>
            </a:extLst>
          </p:cNvPr>
          <p:cNvSpPr txBox="1"/>
          <p:nvPr/>
        </p:nvSpPr>
        <p:spPr>
          <a:xfrm>
            <a:off x="5573314" y="5673167"/>
            <a:ext cx="15751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Arial Black" panose="020B0A04020102020204" pitchFamily="34" charset="0"/>
              </a:rPr>
              <a:t>CSS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D3A2BB-A77E-BB27-2200-B98022BE3764}"/>
              </a:ext>
            </a:extLst>
          </p:cNvPr>
          <p:cNvSpPr txBox="1"/>
          <p:nvPr/>
        </p:nvSpPr>
        <p:spPr>
          <a:xfrm>
            <a:off x="8590361" y="5695950"/>
            <a:ext cx="263008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Arial Black" panose="020B0A04020102020204" pitchFamily="34" charset="0"/>
              </a:rPr>
              <a:t>Java-Script</a:t>
            </a:r>
          </a:p>
        </p:txBody>
      </p:sp>
    </p:spTree>
    <p:extLst>
      <p:ext uri="{BB962C8B-B14F-4D97-AF65-F5344CB8AC3E}">
        <p14:creationId xmlns:p14="http://schemas.microsoft.com/office/powerpoint/2010/main" val="3082768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0B428-7D2C-EF3A-633D-C4FEFDC92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used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75B55E7-DBD6-51ED-F573-E00CC2416A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801" y="2341564"/>
            <a:ext cx="3488550" cy="3461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CAD62EA-77BB-D33F-27BC-DB64A32BFC99}"/>
              </a:ext>
            </a:extLst>
          </p:cNvPr>
          <p:cNvSpPr txBox="1"/>
          <p:nvPr/>
        </p:nvSpPr>
        <p:spPr>
          <a:xfrm>
            <a:off x="5270301" y="5878845"/>
            <a:ext cx="20353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Arial Black" panose="020B0A04020102020204" pitchFamily="34" charset="0"/>
              </a:rPr>
              <a:t>VS Code</a:t>
            </a:r>
          </a:p>
        </p:txBody>
      </p:sp>
    </p:spTree>
    <p:extLst>
      <p:ext uri="{BB962C8B-B14F-4D97-AF65-F5344CB8AC3E}">
        <p14:creationId xmlns:p14="http://schemas.microsoft.com/office/powerpoint/2010/main" val="2252153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D4D1E-BA60-4A23-8EBC-1159C82F9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our website</a:t>
            </a:r>
          </a:p>
        </p:txBody>
      </p:sp>
      <p:graphicFrame>
        <p:nvGraphicFramePr>
          <p:cNvPr id="5" name="Content Placeholder 2" descr="SmartArt graphic">
            <a:extLst>
              <a:ext uri="{FF2B5EF4-FFF2-40B4-BE49-F238E27FC236}">
                <a16:creationId xmlns:a16="http://schemas.microsoft.com/office/drawing/2014/main" id="{65AA958D-239A-4E9F-9880-A6024BBB0D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1794462"/>
              </p:ext>
            </p:extLst>
          </p:nvPr>
        </p:nvGraphicFramePr>
        <p:xfrm>
          <a:off x="581191" y="2239347"/>
          <a:ext cx="11029617" cy="45533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633271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1AC72-60B8-4B7B-A82F-DB0236345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272" y="539596"/>
            <a:ext cx="11029616" cy="1188720"/>
          </a:xfrm>
        </p:spPr>
        <p:txBody>
          <a:bodyPr>
            <a:normAutofit/>
          </a:bodyPr>
          <a:lstStyle/>
          <a:p>
            <a:r>
              <a:rPr lang="en-US" dirty="0"/>
              <a:t>Flow of website</a:t>
            </a:r>
            <a:r>
              <a:rPr lang="en-US" sz="6000" dirty="0"/>
              <a:t>: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71C60BD-0D4E-AE87-150B-76770BE6CD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7892" y="1870556"/>
            <a:ext cx="5272375" cy="4767579"/>
          </a:xfrm>
        </p:spPr>
      </p:pic>
    </p:spTree>
    <p:extLst>
      <p:ext uri="{BB962C8B-B14F-4D97-AF65-F5344CB8AC3E}">
        <p14:creationId xmlns:p14="http://schemas.microsoft.com/office/powerpoint/2010/main" val="954509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B65F4-659D-BF7F-6D49-D2C5CF0C8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1: 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35821-9616-FA3A-9B02-CE514F643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Home page is the main page which consists of navbar.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Navbar consists of following items.</a:t>
            </a:r>
          </a:p>
          <a:p>
            <a:pPr marL="0" indent="0">
              <a:buNone/>
            </a:pPr>
            <a:r>
              <a:rPr lang="en-US" dirty="0"/>
              <a:t>	1. Login/Sign-up</a:t>
            </a:r>
          </a:p>
          <a:p>
            <a:pPr marL="0" indent="0">
              <a:buNone/>
            </a:pPr>
            <a:r>
              <a:rPr lang="en-US" dirty="0"/>
              <a:t>	2. Books</a:t>
            </a:r>
          </a:p>
          <a:p>
            <a:pPr marL="0" indent="0">
              <a:buNone/>
            </a:pPr>
            <a:r>
              <a:rPr lang="en-US" dirty="0"/>
              <a:t>	3. About-us</a:t>
            </a:r>
          </a:p>
          <a:p>
            <a:pPr marL="0" indent="0">
              <a:buNone/>
            </a:pPr>
            <a:r>
              <a:rPr lang="en-US" dirty="0"/>
              <a:t>	4. Dashboard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It also consists of some of the features.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4098" name="Picture 2" descr="House Icon | Small &amp; Flat Iconpack | paomedia">
            <a:extLst>
              <a:ext uri="{FF2B5EF4-FFF2-40B4-BE49-F238E27FC236}">
                <a16:creationId xmlns:a16="http://schemas.microsoft.com/office/drawing/2014/main" id="{1A009BFF-DA7D-07EC-FDBD-59F8E2860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25" y="3429000"/>
            <a:ext cx="3971925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741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1C2D0D-1760-8E50-B0A4-842D5A771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511" y="1098550"/>
            <a:ext cx="10466977" cy="483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75470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16C154-5A0F-4CDC-8C15-D2E2158464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6D3478-2986-4664-940C-67E0CAA21E04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56C3F92-CC28-42D8-BF09-0770755510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{C54D150D-BE70-49B8-8BBD-7B665B714CCA}tf56535239_win32</Template>
  <TotalTime>1267</TotalTime>
  <Words>441</Words>
  <Application>Microsoft Office PowerPoint</Application>
  <PresentationFormat>Widescreen</PresentationFormat>
  <Paragraphs>71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Arial</vt:lpstr>
      <vt:lpstr>Arial Black</vt:lpstr>
      <vt:lpstr>Calibri</vt:lpstr>
      <vt:lpstr>Calibri Light</vt:lpstr>
      <vt:lpstr>Century Schoolbook</vt:lpstr>
      <vt:lpstr>Franklin Gothic Book</vt:lpstr>
      <vt:lpstr>Franklin Gothic Demi</vt:lpstr>
      <vt:lpstr>Wingdings 2</vt:lpstr>
      <vt:lpstr>DividendVTI</vt:lpstr>
      <vt:lpstr>2_Custom Design</vt:lpstr>
      <vt:lpstr>1_Custom Design</vt:lpstr>
      <vt:lpstr>Custom Design</vt:lpstr>
      <vt:lpstr>Virtual Library</vt:lpstr>
      <vt:lpstr>Contents</vt:lpstr>
      <vt:lpstr>Overview:</vt:lpstr>
      <vt:lpstr>Frontend used</vt:lpstr>
      <vt:lpstr>Software used</vt:lpstr>
      <vt:lpstr>Features of our website</vt:lpstr>
      <vt:lpstr>Flow of website:</vt:lpstr>
      <vt:lpstr>MODULE 1: home page</vt:lpstr>
      <vt:lpstr>PowerPoint Presentation</vt:lpstr>
      <vt:lpstr>Module 2: Student login</vt:lpstr>
      <vt:lpstr>PowerPoint Presentation</vt:lpstr>
      <vt:lpstr>Module 3: about-us</vt:lpstr>
      <vt:lpstr>PowerPoint Presentation</vt:lpstr>
      <vt:lpstr>Module 4: books</vt:lpstr>
      <vt:lpstr>PowerPoint Presentation</vt:lpstr>
      <vt:lpstr>PowerPoint Presentation</vt:lpstr>
      <vt:lpstr>PowerPoint Presentation</vt:lpstr>
      <vt:lpstr>Module 5: dashboard</vt:lpstr>
      <vt:lpstr>PowerPoint Presentation</vt:lpstr>
      <vt:lpstr>PowerPoint Presentation</vt:lpstr>
      <vt:lpstr>Future work</vt:lpstr>
      <vt:lpstr>conclusion</vt:lpstr>
      <vt:lpstr>References: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Library</dc:title>
  <dc:creator>Tanvi Patel</dc:creator>
  <cp:lastModifiedBy>Tanvi Patel</cp:lastModifiedBy>
  <cp:revision>14</cp:revision>
  <dcterms:created xsi:type="dcterms:W3CDTF">2023-08-31T03:52:59Z</dcterms:created>
  <dcterms:modified xsi:type="dcterms:W3CDTF">2023-10-06T11:45:33Z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